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824" y="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94572-321E-47BB-8562-802801B9D93D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C50D-E638-489D-BD21-1287A4EA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8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95149" y="233069"/>
            <a:ext cx="7936949" cy="1113725"/>
            <a:chOff x="188843" y="239375"/>
            <a:chExt cx="7936949" cy="111372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3765" y="239375"/>
              <a:ext cx="750150" cy="744393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8843" y="239375"/>
              <a:ext cx="2483171" cy="63088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7365648" y="983768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900" b="1" dirty="0">
                  <a:solidFill>
                    <a:schemeClr val="bg1"/>
                  </a:solidFill>
                  <a:cs typeface="B Badr" panose="00000400000000000000" pitchFamily="2" charset="-78"/>
                </a:rPr>
                <a:t>دانشکده پزشکی</a:t>
              </a:r>
            </a:p>
            <a:p>
              <a:r>
                <a:rPr lang="fa-IR" sz="900" b="1" dirty="0">
                  <a:solidFill>
                    <a:schemeClr val="bg1"/>
                  </a:solidFill>
                  <a:cs typeface="B Badr" panose="00000400000000000000" pitchFamily="2" charset="-78"/>
                </a:rPr>
                <a:t>معاونت پژوهشی</a:t>
              </a:r>
              <a:endParaRPr lang="en-US" sz="900" b="1" dirty="0">
                <a:solidFill>
                  <a:schemeClr val="bg1"/>
                </a:solidFill>
                <a:cs typeface="B Badr" panose="00000400000000000000" pitchFamily="2" charset="-78"/>
              </a:endParaRPr>
            </a:p>
          </p:txBody>
        </p:sp>
      </p:grpSp>
      <p:sp>
        <p:nvSpPr>
          <p:cNvPr id="31" name="Rectangle 30"/>
          <p:cNvSpPr/>
          <p:nvPr userDrawn="1"/>
        </p:nvSpPr>
        <p:spPr>
          <a:xfrm>
            <a:off x="6808104" y="6472140"/>
            <a:ext cx="2335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@Res_Med</a:t>
            </a:r>
          </a:p>
          <a:p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http://medicine.tums.ac.ir/research</a:t>
            </a:r>
          </a:p>
        </p:txBody>
      </p:sp>
    </p:spTree>
    <p:extLst>
      <p:ext uri="{BB962C8B-B14F-4D97-AF65-F5344CB8AC3E}">
        <p14:creationId xmlns:p14="http://schemas.microsoft.com/office/powerpoint/2010/main" val="296890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2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14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56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9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5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5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5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9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655CC-8703-4CBC-9DF6-A4FBB72D3FD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ED6545-DE16-4F2E-964E-89494A4D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4" y="1008992"/>
            <a:ext cx="5826719" cy="904039"/>
          </a:xfrm>
        </p:spPr>
        <p:txBody>
          <a:bodyPr/>
          <a:lstStyle/>
          <a:p>
            <a:pPr rtl="1"/>
            <a:r>
              <a:rPr lang="fa-IR" sz="3200" b="1" dirty="0">
                <a:solidFill>
                  <a:schemeClr val="accent2"/>
                </a:solidFill>
                <a:cs typeface="B Badr" panose="00000400000000000000" pitchFamily="2" charset="-78"/>
              </a:rPr>
              <a:t>عنوان پایان نامه: </a:t>
            </a:r>
            <a:br>
              <a:rPr lang="fa-IR" sz="3200" b="1" dirty="0">
                <a:solidFill>
                  <a:schemeClr val="accent2"/>
                </a:solidFill>
                <a:cs typeface="B Badr" panose="00000400000000000000" pitchFamily="2" charset="-78"/>
              </a:rPr>
            </a:br>
            <a:endParaRPr lang="en-US" sz="3200" b="1" dirty="0">
              <a:solidFill>
                <a:schemeClr val="accent2"/>
              </a:solidFill>
              <a:cs typeface="B Badr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3" y="3470663"/>
            <a:ext cx="5826719" cy="1096899"/>
          </a:xfrm>
        </p:spPr>
        <p:txBody>
          <a:bodyPr>
            <a:noAutofit/>
          </a:bodyPr>
          <a:lstStyle/>
          <a:p>
            <a:pPr rtl="1"/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نام دانشجو:</a:t>
            </a:r>
          </a:p>
          <a:p>
            <a:pPr rtl="1"/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استاد(ان) راهنما:</a:t>
            </a:r>
          </a:p>
          <a:p>
            <a:pPr rtl="1"/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استاد(ان) مشاور:</a:t>
            </a:r>
          </a:p>
          <a:p>
            <a:pPr rtl="1"/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مقطع:</a:t>
            </a:r>
          </a:p>
          <a:p>
            <a:pPr rtl="1"/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Zar" panose="00000400000000000000" pitchFamily="2" charset="-78"/>
              </a:rPr>
              <a:t>گروه آموزشی:</a:t>
            </a:r>
            <a:endParaRPr lang="en-US" b="1" dirty="0">
              <a:solidFill>
                <a:schemeClr val="accent2">
                  <a:lumMod val="75000"/>
                </a:schemeClr>
              </a:solidFill>
              <a:cs typeface="B Zar" panose="000004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40512" y="2384796"/>
            <a:ext cx="6430545" cy="9040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>
                <a:cs typeface="B Zar" panose="00000400000000000000" pitchFamily="2" charset="-78"/>
              </a:rPr>
              <a:t>Title of Thesis:</a:t>
            </a:r>
          </a:p>
          <a:p>
            <a:pPr algn="l"/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5576744"/>
            <a:ext cx="6779173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زمان دفاع:</a:t>
            </a:r>
          </a:p>
          <a:p>
            <a:pPr algn="ctr"/>
            <a:r>
              <a:rPr lang="fa-IR" b="1" dirty="0">
                <a:solidFill>
                  <a:schemeClr val="tx2">
                    <a:lumMod val="75000"/>
                  </a:schemeClr>
                </a:solidFill>
                <a:cs typeface="B Nazanin" panose="00000400000000000000" pitchFamily="2" charset="-78"/>
              </a:rPr>
              <a:t>مکان دفاع: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52712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Badr</vt:lpstr>
      <vt:lpstr>B Nazanin</vt:lpstr>
      <vt:lpstr>B Zar</vt:lpstr>
      <vt:lpstr>Calibri</vt:lpstr>
      <vt:lpstr>Trebuchet MS</vt:lpstr>
      <vt:lpstr>Wingdings 3</vt:lpstr>
      <vt:lpstr>Facet</vt:lpstr>
      <vt:lpstr>عنوان پایان نامه: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Nima Rezaei</dc:creator>
  <cp:lastModifiedBy>Mrs. Akbari</cp:lastModifiedBy>
  <cp:revision>8</cp:revision>
  <dcterms:created xsi:type="dcterms:W3CDTF">2022-04-01T17:40:32Z</dcterms:created>
  <dcterms:modified xsi:type="dcterms:W3CDTF">2022-05-14T07:14:34Z</dcterms:modified>
</cp:coreProperties>
</file>